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9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9D286-4393-3F4A-A69F-3E125C90501E}" type="datetimeFigureOut">
              <a:rPr lang="en-US" smtClean="0"/>
              <a:t>7/11/22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73774-9B49-724F-86CF-40D8235DE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2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3CB70-A6A9-AD4B-A9F5-DCCEA1134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B05179-6954-6C44-9A05-9AAFC1F80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F8ACA-F538-D645-8C86-472EF8C7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0626-A5E9-D34A-9764-BC215B2F7480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F382F-B9CA-0743-B130-BA0D3CE91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94B88-E05F-2641-9F55-B88211B1B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141E-BE84-4E4E-B873-ED8BB1738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37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6CD65-85A7-6E49-829C-BACF6D8C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436BB4-C69C-734A-AC72-8CF700CDE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2F8A7-14BC-A540-A43D-F19B0926F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0626-A5E9-D34A-9764-BC215B2F7480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14F71-77B5-7745-84DD-9277E86B7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3B59E-D88E-F940-99E8-99BF94BDB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141E-BE84-4E4E-B873-ED8BB1738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68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13092-5DC6-3741-8187-2C59AD75B0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9572B-A1AF-4545-924D-0F18AE35E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CA9CB-1BFE-6A49-B3AE-63F6AD0C2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0626-A5E9-D34A-9764-BC215B2F7480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23A4E-FFF9-E245-960D-B878206EF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941BE-0C38-A44F-8C57-040B699D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141E-BE84-4E4E-B873-ED8BB1738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AB6F-D3F3-4C40-8F00-CA6D89AF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5A09C-1533-994A-9E35-5664B3F07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6B538-E6F2-BD48-887A-9E286E688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0626-A5E9-D34A-9764-BC215B2F7480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12F2B-5BE0-FD46-9729-04E8BDB5E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6CCE3-9D34-C044-BA10-90021243F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141E-BE84-4E4E-B873-ED8BB1738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83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130BE-1C50-6F48-8DC6-FD32A9C9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80588-E2D4-BA44-951D-FE26F48FB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9BA5E-9DFD-A244-B457-0E77A316F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0626-A5E9-D34A-9764-BC215B2F7480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E9B8A-D1C1-DB47-BD41-15B78177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17E12-83D4-434B-B77A-AEC55327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141E-BE84-4E4E-B873-ED8BB1738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80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FD804-0733-BF4D-8D84-29D9F807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AC8D5-F7A0-8945-9DE1-0B2ACF8CE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0D6127-38A3-3F4A-BDDB-11452A508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9500A-440A-1C4B-8D6B-4BBFC72BA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0626-A5E9-D34A-9764-BC215B2F7480}" type="datetimeFigureOut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18D34-F1B1-D644-B8F8-F27B5989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5133B-282C-F84C-AC97-EA29F88FA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141E-BE84-4E4E-B873-ED8BB1738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4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A5EDC-99BB-FA46-86C6-F1C6A2FD3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65493-E616-8047-BB5F-14E5BC2B1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17B92-8B03-2B4F-B70B-0809DB134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BB404-CB50-BE40-BE62-6B9D49936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E3EF74-90BF-E04E-BF51-A89702571B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46548-EAB6-E740-94AD-4EFAE598D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0626-A5E9-D34A-9764-BC215B2F7480}" type="datetimeFigureOut">
              <a:rPr lang="en-US" smtClean="0"/>
              <a:t>7/11/22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6D8593-5FE6-BC43-9056-729B7A50D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4129B2-F2B0-1C47-9C25-69A187556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141E-BE84-4E4E-B873-ED8BB1738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3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5A96A-3A7E-3442-AB3E-97B56C553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06D53-5422-904E-B8CD-43199F4EF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0626-A5E9-D34A-9764-BC215B2F7480}" type="datetimeFigureOut">
              <a:rPr lang="en-US" smtClean="0"/>
              <a:t>7/11/22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A5FC1-187C-5948-A410-553CEDE8D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7FC14-8060-C940-84C4-B0DEB760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141E-BE84-4E4E-B873-ED8BB1738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3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200630-0E24-CA4E-AC66-C2B5F1436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0626-A5E9-D34A-9764-BC215B2F7480}" type="datetimeFigureOut">
              <a:rPr lang="en-US" smtClean="0"/>
              <a:t>7/11/22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F1788-2DF0-5442-8C10-32AD39C7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89B72-6487-6048-9A8B-43092BE5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141E-BE84-4E4E-B873-ED8BB1738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03A62-34DA-7041-8064-92BE1F799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AE60C-0144-FE49-ABAE-3598B0F17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ED343-9D91-8945-954B-E9CCD7475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F87D5-CE35-3049-BE0E-FBD7F21AE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0626-A5E9-D34A-9764-BC215B2F7480}" type="datetimeFigureOut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89946-49CE-844F-8FA6-637F272F3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E6E2C-E0AE-DE46-83E4-B29E1203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141E-BE84-4E4E-B873-ED8BB1738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8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9C89-0B13-B64F-BC99-63715476D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A736EE-E262-4C4B-A0BB-4FDFB0C36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1A548-D282-C04E-9543-B3437AC18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6F353-7C6C-ED41-B738-50D1D3DA6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0626-A5E9-D34A-9764-BC215B2F7480}" type="datetimeFigureOut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85CCF-7084-C941-860B-C5F7B4A78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4E908-EC63-124F-8564-40622945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141E-BE84-4E4E-B873-ED8BB1738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84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1AE545-9E76-5E40-93CB-C3497BB2C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6245-E4CF-A642-94EB-33A8D5FA8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85280-F08C-644D-8799-704F4725B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B0626-A5E9-D34A-9764-BC215B2F7480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737F3-050F-2C48-8F4D-B31D68B09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71596-9446-D540-9B9C-B2BF53A33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7141E-BE84-4E4E-B873-ED8BB1738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52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Professor George Witmer</a:t>
            </a:r>
            <a:endParaRPr/>
          </a:p>
        </p:txBody>
      </p:sp>
      <p:sp>
        <p:nvSpPr>
          <p:cNvPr id="464" name="Google Shape;464;p33"/>
          <p:cNvSpPr txBox="1">
            <a:spLocks noGrp="1"/>
          </p:cNvSpPr>
          <p:nvPr>
            <p:ph type="body" idx="1"/>
          </p:nvPr>
        </p:nvSpPr>
        <p:spPr>
          <a:xfrm>
            <a:off x="2449613" y="1612325"/>
            <a:ext cx="6414900" cy="42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6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65"/>
              <a:buChar char="🠶"/>
            </a:pPr>
            <a:r>
              <a:rPr lang="en-US" sz="1565" dirty="0"/>
              <a:t>Professor of Practice</a:t>
            </a:r>
            <a:endParaRPr sz="1565" dirty="0"/>
          </a:p>
          <a:p>
            <a:pPr marL="342900" lvl="0" indent="-3365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65"/>
              <a:buChar char="🠶"/>
            </a:pPr>
            <a:r>
              <a:rPr lang="en-US" sz="1565" dirty="0"/>
              <a:t>Taught Capstone since joining Lehigh in 2017</a:t>
            </a:r>
            <a:endParaRPr sz="1565" dirty="0"/>
          </a:p>
          <a:p>
            <a:pPr marL="742950" lvl="1" indent="-270827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65"/>
              <a:buChar char="🠶"/>
            </a:pPr>
            <a:r>
              <a:rPr lang="en-US" sz="1380" dirty="0"/>
              <a:t>Also Engineering 10 and CSE 252</a:t>
            </a:r>
            <a:endParaRPr sz="1380" dirty="0"/>
          </a:p>
          <a:p>
            <a:pPr marL="342900" lvl="0" indent="-3365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65"/>
              <a:buChar char="🠶"/>
            </a:pPr>
            <a:r>
              <a:rPr lang="en-US" sz="1565" dirty="0"/>
              <a:t>BS Chem </a:t>
            </a:r>
            <a:r>
              <a:rPr lang="en-US" sz="1565" dirty="0" err="1"/>
              <a:t>Eng</a:t>
            </a:r>
            <a:r>
              <a:rPr lang="en-US" sz="1565" dirty="0"/>
              <a:t> (BYU), PhD Chemical Engineering (U Houston), MBA (Lehigh)</a:t>
            </a:r>
            <a:endParaRPr sz="1565" dirty="0"/>
          </a:p>
          <a:p>
            <a:pPr marL="342900" lvl="0" indent="-327977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65"/>
              <a:buChar char="🠶"/>
            </a:pPr>
            <a:r>
              <a:rPr lang="en-US" sz="1565" dirty="0"/>
              <a:t>Shell (4m), Air Products (28y), PPL (2y), Lutron (8m)</a:t>
            </a:r>
            <a:endParaRPr sz="1565" dirty="0"/>
          </a:p>
          <a:p>
            <a:pPr marL="342900" lvl="0" indent="-3365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65"/>
              <a:buChar char="🠶"/>
            </a:pPr>
            <a:r>
              <a:rPr lang="en-US" sz="1565" dirty="0"/>
              <a:t>Learning chemical engineering was fun but I like IT better</a:t>
            </a:r>
            <a:endParaRPr sz="1565" dirty="0"/>
          </a:p>
          <a:p>
            <a:pPr marL="342900" lvl="0" indent="-3365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65"/>
              <a:buChar char="🠶"/>
            </a:pPr>
            <a:endParaRPr sz="1565" dirty="0"/>
          </a:p>
          <a:p>
            <a:pPr marL="342900" lvl="0" indent="-3365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65"/>
              <a:buChar char="🠶"/>
            </a:pPr>
            <a:r>
              <a:rPr lang="en-US" sz="1565" dirty="0"/>
              <a:t>Wife (Julia) is retired chemistry / physics teacher</a:t>
            </a:r>
            <a:endParaRPr sz="1565" dirty="0"/>
          </a:p>
          <a:p>
            <a:pPr marL="342900" lvl="0" indent="-327977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65"/>
              <a:buChar char="🠶"/>
            </a:pPr>
            <a:r>
              <a:rPr lang="en-US" sz="1565" dirty="0"/>
              <a:t>Daughter Melissa chemistry professor at PCC / Husband does IT/QC at JPL (NASA) </a:t>
            </a:r>
            <a:endParaRPr sz="1565" dirty="0"/>
          </a:p>
          <a:p>
            <a:pPr marL="342900" lvl="0" indent="-327977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65"/>
              <a:buChar char="🠶"/>
            </a:pPr>
            <a:r>
              <a:rPr lang="en-US" sz="1565" dirty="0"/>
              <a:t>Daughter Cindy stay-at-home mom / Husband is a drama teacher (Lynn, Boston)</a:t>
            </a:r>
            <a:endParaRPr sz="1565" dirty="0"/>
          </a:p>
          <a:p>
            <a:pPr marL="342900" lvl="0" indent="-327977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65"/>
              <a:buChar char="🠶"/>
            </a:pPr>
            <a:r>
              <a:rPr lang="en-US" sz="1565" dirty="0"/>
              <a:t>Son Mark is software engineer at Amazon / Wife is a goat farmer</a:t>
            </a:r>
            <a:endParaRPr sz="1565" dirty="0"/>
          </a:p>
          <a:p>
            <a:pPr marL="342900" lvl="0" indent="-3365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65"/>
              <a:buChar char="🠶"/>
            </a:pPr>
            <a:r>
              <a:rPr lang="en-US" sz="1565" dirty="0"/>
              <a:t>Daughter Rebecca is getting a PhD in ME at Michigan / Husband does IT at Ford</a:t>
            </a:r>
            <a:endParaRPr sz="1565" dirty="0"/>
          </a:p>
          <a:p>
            <a:pPr marL="342900" lvl="0" indent="-3365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65"/>
              <a:buChar char="🠶"/>
            </a:pPr>
            <a:r>
              <a:rPr lang="en-US" sz="1565" dirty="0"/>
              <a:t>9 grandchildren … so far</a:t>
            </a:r>
            <a:endParaRPr sz="1565" dirty="0"/>
          </a:p>
        </p:txBody>
      </p:sp>
      <p:pic>
        <p:nvPicPr>
          <p:cNvPr id="465" name="Google Shape;4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8575" y="525500"/>
            <a:ext cx="2968625" cy="222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5825" y="2921625"/>
            <a:ext cx="1381375" cy="1841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8575" y="2921625"/>
            <a:ext cx="1381375" cy="184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99775" y="5021501"/>
            <a:ext cx="2287432" cy="171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475" y="4028351"/>
            <a:ext cx="1918326" cy="25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3" descr="A picture containing person, wall, suit, pers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4200" y="1400233"/>
            <a:ext cx="2061357" cy="2194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139</Words>
  <Application>Microsoft Macintosh PowerPoint</Application>
  <PresentationFormat>Widescreen</PresentationFormat>
  <Paragraphs>14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Office Theme</vt:lpstr>
      <vt:lpstr>Professor George Witmer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Professor George Witmer</dc:title>
  <dc:creator>George Witmer</dc:creator>
  <cp:lastModifiedBy>George Witmer</cp:lastModifiedBy>
  <cp:revision>2</cp:revision>
  <dcterms:created xsi:type="dcterms:W3CDTF">2022-01-24T19:09:31Z</dcterms:created>
  <dcterms:modified xsi:type="dcterms:W3CDTF">2022-07-11T19:17:09Z</dcterms:modified>
</cp:coreProperties>
</file>